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44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762682"/>
            <a:ext cx="5410200" cy="175216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6096000" y="4267200"/>
            <a:ext cx="533400" cy="15240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705600" y="2819400"/>
            <a:ext cx="76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24600" y="4419600"/>
            <a:ext cx="533400" cy="152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086600" y="434340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2743200"/>
            <a:ext cx="184178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Elevation-up clockwise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4114800"/>
            <a:ext cx="110158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8-Elevation-lock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552950" y="4314825"/>
            <a:ext cx="17892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9-Windage </a:t>
            </a:r>
            <a:r>
              <a:rPr lang="en-US" sz="1100" dirty="0" smtClean="0"/>
              <a:t>– right clockwise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467600" y="4267200"/>
            <a:ext cx="399468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#10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800" y="4267200"/>
            <a:ext cx="1524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10-Windage </a:t>
            </a:r>
            <a:r>
              <a:rPr lang="en-US" sz="1100" dirty="0" smtClean="0"/>
              <a:t>– lock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choward</dc:creator>
  <cp:lastModifiedBy>choward</cp:lastModifiedBy>
  <cp:revision>6</cp:revision>
  <dcterms:created xsi:type="dcterms:W3CDTF">2006-08-16T00:00:00Z</dcterms:created>
  <dcterms:modified xsi:type="dcterms:W3CDTF">2015-01-24T12:02:46Z</dcterms:modified>
</cp:coreProperties>
</file>